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6pPr>
    <a:lvl7pPr marL="27432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7pPr>
    <a:lvl8pPr marL="32004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8pPr>
    <a:lvl9pPr marL="36576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64"/>
    <a:srgbClr val="95CBFF"/>
    <a:srgbClr val="00266F"/>
    <a:srgbClr val="012A77"/>
    <a:srgbClr val="043695"/>
    <a:srgbClr val="0000FF"/>
    <a:srgbClr val="00005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79" d="100"/>
          <a:sy n="79" d="100"/>
        </p:scale>
        <p:origin x="68" y="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E3E4420-144D-4C68-BC52-080B090980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E65B965-DCD1-4820-90F8-0C573FC446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fld id="{D35FA357-CCA1-4AC8-95E1-E4605A4EC2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09149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965156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684802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00684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807506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10925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191693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95278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31084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2448384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789340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02662"/>
            </a:gs>
            <a:gs pos="100000">
              <a:srgbClr val="1E48B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6C6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E7E7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5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0" y="548545"/>
            <a:ext cx="9144000" cy="3602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625475" y="878430"/>
            <a:ext cx="7891463" cy="380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第</a:t>
            </a:r>
            <a:r>
              <a:rPr lang="en-US" altLang="ja-JP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19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回日本肝がん分子標的治療研究会</a:t>
            </a:r>
            <a:r>
              <a:rPr lang="ja-JP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　</a:t>
            </a:r>
            <a:r>
              <a:rPr lang="en-US" altLang="ja-JP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COI </a:t>
            </a:r>
            <a:r>
              <a:rPr lang="ja-JP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開示</a:t>
            </a:r>
            <a:endParaRPr lang="en-US" altLang="ja-JP" sz="3600" dirty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  <a:p>
            <a:pPr algn="ctr" eaLnBrk="1" hangingPunct="1">
              <a:defRPr/>
            </a:pPr>
            <a:endParaRPr lang="ja-JP" alt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ja-JP" altLang="en-US" sz="2400" b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発表者名（全員）：●● ●●、●● ●●、●● ●●、　　</a:t>
            </a:r>
            <a:endParaRPr lang="en-US" altLang="ja-JP" sz="2400" b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ja-JP" altLang="en-US" sz="2400" b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　　  ●● ●●、●● ●●</a:t>
            </a:r>
          </a:p>
          <a:p>
            <a:pPr algn="ctr" eaLnBrk="1" hangingPunct="1">
              <a:lnSpc>
                <a:spcPct val="130000"/>
              </a:lnSpc>
              <a:defRPr/>
            </a:pPr>
            <a:endParaRPr lang="ja-JP" altLang="en-US" sz="4700" b="0" dirty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862013" y="4723874"/>
            <a:ext cx="7418387" cy="117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ja-JP" altLang="en-US" sz="270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演題発表に関連し、開示すべき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en-US" altLang="ja-JP" sz="270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COI</a:t>
            </a:r>
            <a:r>
              <a:rPr lang="en-US" altLang="ja-JP" sz="100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ja-JP" altLang="en-US" sz="270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関係にある企業などはありません。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ゴシック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ゴシック" panose="020B0609070205080204" pitchFamily="49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742</TotalTime>
  <Words>27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ゴシック</vt:lpstr>
      <vt:lpstr>ＭＳ Ｐゴシック</vt:lpstr>
      <vt:lpstr>Wingdings</vt:lpstr>
      <vt:lpstr>ＭＳ Ｐ明朝</vt:lpstr>
      <vt:lpstr>Beam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Kaori Hirose (広瀬 香) / ［Ｍ］営１</cp:lastModifiedBy>
  <cp:revision>108</cp:revision>
  <cp:lastPrinted>2015-04-02T06:49:27Z</cp:lastPrinted>
  <dcterms:created xsi:type="dcterms:W3CDTF">2009-04-30T05:30:41Z</dcterms:created>
  <dcterms:modified xsi:type="dcterms:W3CDTF">2019-01-11T01:26:16Z</dcterms:modified>
</cp:coreProperties>
</file>