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264"/>
    <a:srgbClr val="95CBFF"/>
    <a:srgbClr val="00266F"/>
    <a:srgbClr val="012A77"/>
    <a:srgbClr val="043695"/>
    <a:srgbClr val="0000FF"/>
    <a:srgbClr val="00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79" d="100"/>
          <a:sy n="79" d="100"/>
        </p:scale>
        <p:origin x="68" y="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5A70E1-CD55-45D6-B723-988B96633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61B4D7-17A7-4CE1-B5A0-688DAA8B5A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ゴシック" pitchFamily="52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ゴシック" pitchFamily="52" charset="-128"/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65562C-4721-40C6-A0FE-361CF87E25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800698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810166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2806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95130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8902232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5586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24044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56396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9173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7231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34679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02662"/>
            </a:gs>
            <a:gs pos="100000">
              <a:srgbClr val="1E48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7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5555" y="330995"/>
            <a:ext cx="9144001" cy="25939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34670" y="3060050"/>
            <a:ext cx="8698938" cy="45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ja-JP" altLang="en-US" sz="21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1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COI</a:t>
            </a:r>
            <a:r>
              <a:rPr lang="en-US" altLang="ja-JP" sz="1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21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関係にある企業</a:t>
            </a:r>
            <a:r>
              <a:rPr lang="ja-JP" altLang="en-US" sz="2100" b="0" dirty="0" smtClean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などは下記のとおりです。</a:t>
            </a:r>
            <a:endParaRPr lang="ja-JP" altLang="en-US" sz="2100" b="0" dirty="0">
              <a:solidFill>
                <a:schemeClr val="accent6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82299" y="3603843"/>
            <a:ext cx="305911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ja-JP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①</a:t>
            </a: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顧問：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②株保有・利益：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③特許使用料：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④講演料：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⑤原稿料：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⑥受託研究・共同研究費：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⑦奨学寄付金：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⑧寄付講座所属：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⑨贈答品などの報酬：</a:t>
            </a: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631030" y="478142"/>
            <a:ext cx="7893050" cy="241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第</a:t>
            </a: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19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回日本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肝がん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分子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標的治療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研究会</a:t>
            </a:r>
            <a:endParaRPr lang="en-US" altLang="ja-JP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en-US" altLang="ja-JP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COI 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開示</a:t>
            </a:r>
            <a:endParaRPr lang="en-US" altLang="ja-JP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発表者名（全員）：●● ●●、●● ●●、●● ●●、　</a:t>
            </a:r>
            <a:endParaRPr lang="en-US" altLang="ja-JP" sz="2400" b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　　　●● ●●、 ●● ●</a:t>
            </a:r>
            <a:r>
              <a:rPr lang="ja-JP" altLang="en-US" sz="24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●</a:t>
            </a:r>
            <a:endParaRPr lang="ja-JP" altLang="en-US" sz="4700" b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3819174" y="3603843"/>
            <a:ext cx="226695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あり（○○製薬）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000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4837113" y="4275138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4854575" y="4381500"/>
            <a:ext cx="3638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0" dirty="0">
                <a:solidFill>
                  <a:srgbClr val="FF0000"/>
                </a:solidFill>
                <a:latin typeface="+mn-ea"/>
                <a:ea typeface="+mn-ea"/>
              </a:rPr>
              <a:t>←</a:t>
            </a:r>
            <a:r>
              <a:rPr lang="ja-JP" altLang="en-US" sz="1600" b="0" dirty="0">
                <a:solidFill>
                  <a:srgbClr val="FF0000"/>
                </a:solidFill>
                <a:latin typeface="+mn-ea"/>
                <a:ea typeface="+mn-ea"/>
              </a:rPr>
              <a:t>開示すべき内容がある項目のみ記載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122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ゴシック</vt:lpstr>
      <vt:lpstr>ＭＳ Ｐゴシック</vt:lpstr>
      <vt:lpstr>Wingdings</vt:lpstr>
      <vt:lpstr>ＭＳ Ｐ明朝</vt:lpstr>
      <vt:lpstr>Beam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Kaori Hirose (広瀬 香) / ［Ｍ］営１</cp:lastModifiedBy>
  <cp:revision>107</cp:revision>
  <cp:lastPrinted>2015-04-02T06:48:15Z</cp:lastPrinted>
  <dcterms:created xsi:type="dcterms:W3CDTF">2009-04-30T05:30:41Z</dcterms:created>
  <dcterms:modified xsi:type="dcterms:W3CDTF">2019-01-11T01:27:05Z</dcterms:modified>
</cp:coreProperties>
</file>